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43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469" r:id="rId14"/>
    <p:sldId id="363" r:id="rId15"/>
    <p:sldId id="364" r:id="rId16"/>
    <p:sldId id="365" r:id="rId17"/>
    <p:sldId id="360" r:id="rId18"/>
    <p:sldId id="361" r:id="rId19"/>
    <p:sldId id="453" r:id="rId20"/>
    <p:sldId id="439" r:id="rId21"/>
    <p:sldId id="438" r:id="rId22"/>
    <p:sldId id="366" r:id="rId23"/>
    <p:sldId id="261" r:id="rId24"/>
    <p:sldId id="371" r:id="rId25"/>
    <p:sldId id="372" r:id="rId26"/>
    <p:sldId id="370" r:id="rId27"/>
    <p:sldId id="374" r:id="rId28"/>
    <p:sldId id="375" r:id="rId29"/>
    <p:sldId id="466" r:id="rId30"/>
    <p:sldId id="462" r:id="rId31"/>
    <p:sldId id="459" r:id="rId32"/>
    <p:sldId id="461" r:id="rId33"/>
    <p:sldId id="460" r:id="rId34"/>
    <p:sldId id="473" r:id="rId35"/>
    <p:sldId id="475" r:id="rId36"/>
    <p:sldId id="477" r:id="rId37"/>
    <p:sldId id="442" r:id="rId38"/>
    <p:sldId id="455" r:id="rId39"/>
    <p:sldId id="456" r:id="rId40"/>
    <p:sldId id="454" r:id="rId41"/>
    <p:sldId id="457" r:id="rId42"/>
    <p:sldId id="373" r:id="rId43"/>
    <p:sldId id="259" r:id="rId44"/>
    <p:sldId id="369" r:id="rId45"/>
    <p:sldId id="447" r:id="rId46"/>
    <p:sldId id="445" r:id="rId47"/>
    <p:sldId id="446" r:id="rId48"/>
    <p:sldId id="448" r:id="rId49"/>
    <p:sldId id="444" r:id="rId50"/>
    <p:sldId id="440" r:id="rId51"/>
    <p:sldId id="464" r:id="rId52"/>
    <p:sldId id="465" r:id="rId53"/>
    <p:sldId id="46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2"/>
              </a:rPr>
              <a:t>Bochkovskiy</a:t>
            </a:r>
            <a:r>
              <a:rPr lang="en-US" sz="2800" dirty="0">
                <a:hlinkClick r:id="rId2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7507</TotalTime>
  <Words>2988</Words>
  <Application>Microsoft Office PowerPoint</Application>
  <PresentationFormat>Widescreen</PresentationFormat>
  <Paragraphs>430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305</cp:revision>
  <cp:lastPrinted>2019-12-06T01:30:02Z</cp:lastPrinted>
  <dcterms:created xsi:type="dcterms:W3CDTF">2019-11-27T16:52:28Z</dcterms:created>
  <dcterms:modified xsi:type="dcterms:W3CDTF">2023-03-20T02:16:00Z</dcterms:modified>
</cp:coreProperties>
</file>